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  <p:sldId id="3320" r:id="rId4"/>
    <p:sldId id="33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ordwall.net/ar/resource/6504334/%D8%A7%D9%84%D8%A3%D8%AF%D9%88%D8%A7%D8%AA-%D8%A7%D9%84%D8%A2%D9%85%D9%86%D8%A9-%D9%88-%D8%A7%D9%84%D8%AE%D8%B7%D8%B1%D8%A9-%D9%81%D9%8A-%D8%A7%D9%84%D9%85%D9%86%D8%B2%D9%84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74175" y="2488013"/>
            <a:ext cx="726809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/>
              <a:t>1- تعريف الطالب على الادوات والمواد الخطرة وما هي مخاطرها.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2-  تدريب الطالب على طريقة نقل المواد والادوات الخطرة الى اماكنها بشكل صحيح وامن.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3-تطبيق عملي لنقل المواد والادوات الخطرة من قبل الطالب وباشراف المعلم.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86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leanse Mourn Cellar الادوات الحادة للاطفال Attentive Lyricist cabi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2" r="-1897" b="3435"/>
          <a:stretch/>
        </p:blipFill>
        <p:spPr bwMode="auto">
          <a:xfrm>
            <a:off x="3513916" y="1022466"/>
            <a:ext cx="5039880" cy="52871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7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</p:cNvPr>
          <p:cNvSpPr/>
          <p:nvPr/>
        </p:nvSpPr>
        <p:spPr>
          <a:xfrm>
            <a:off x="390698" y="3632425"/>
            <a:ext cx="2801388" cy="58477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3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اضغط هنا </a:t>
            </a: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7698" r="1113"/>
          <a:stretch/>
        </p:blipFill>
        <p:spPr>
          <a:xfrm>
            <a:off x="3496429" y="2282447"/>
            <a:ext cx="6482068" cy="31517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875412" y="1411034"/>
            <a:ext cx="3441469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صنف الادوات الخطرة والغير خطرة 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859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54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10</cp:revision>
  <dcterms:created xsi:type="dcterms:W3CDTF">2023-06-12T08:37:42Z</dcterms:created>
  <dcterms:modified xsi:type="dcterms:W3CDTF">2023-09-14T05:51:18Z</dcterms:modified>
</cp:coreProperties>
</file>