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18" r:id="rId2"/>
    <p:sldId id="3319" r:id="rId3"/>
    <p:sldId id="3320" r:id="rId4"/>
    <p:sldId id="332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286657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95359826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5782257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8868467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49671446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542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65246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ordwall.net/ar/resource/6504334/%D8%A7%D9%84%D8%A3%D8%AF%D9%88%D8%A7%D8%AA-%D8%A7%D9%84%D8%A2%D9%85%D9%86%D8%A9-%D9%88-%D8%A7%D9%84%D8%AE%D8%B7%D8%B1%D8%A9-%D9%81%D9%8A-%D8%A7%D9%84%D9%85%D9%86%D8%B2%D9%84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94856" y="2216031"/>
            <a:ext cx="8153400" cy="28623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(يلتزم بقواعد الأمن والسلامة)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74175" y="2488013"/>
            <a:ext cx="7268093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250000"/>
              </a:lnSpc>
            </a:pPr>
            <a:r>
              <a:rPr lang="ar-AE" b="1" dirty="0"/>
              <a:t>1- تعريف الطالب على الادوات والمواد الخطرة وما هي مخاطرها.</a:t>
            </a:r>
          </a:p>
          <a:p>
            <a:pPr algn="ctr" rtl="1">
              <a:lnSpc>
                <a:spcPct val="250000"/>
              </a:lnSpc>
            </a:pPr>
            <a:r>
              <a:rPr lang="ar-AE" b="1" dirty="0"/>
              <a:t>2-  تدريب الطالب على طريقة نقل المواد والادوات الخطرة الى اماكنها بشكل صحيح وامن.</a:t>
            </a:r>
          </a:p>
          <a:p>
            <a:pPr algn="ctr" rtl="1">
              <a:lnSpc>
                <a:spcPct val="250000"/>
              </a:lnSpc>
            </a:pPr>
            <a:r>
              <a:rPr lang="ar-AE" b="1" dirty="0"/>
              <a:t>3-تطبيق عملي لنقل المواد والادوات الخطرة من قبل الطالب وباشراف المعلم.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862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leanse Mourn Cellar الادوات الحادة للاطفال Attentive Lyricist cabi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62" r="-1897" b="3435"/>
          <a:stretch/>
        </p:blipFill>
        <p:spPr bwMode="auto">
          <a:xfrm>
            <a:off x="3513916" y="1022466"/>
            <a:ext cx="5039880" cy="528719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9752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hlinkClick r:id="rId2"/>
          </p:cNvPr>
          <p:cNvSpPr/>
          <p:nvPr/>
        </p:nvSpPr>
        <p:spPr>
          <a:xfrm>
            <a:off x="390698" y="3632425"/>
            <a:ext cx="2801388" cy="584773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32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اضغط هنا </a:t>
            </a:r>
            <a:endParaRPr kumimoji="0" lang="en-US" sz="32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t="7698" r="1113"/>
          <a:stretch/>
        </p:blipFill>
        <p:spPr>
          <a:xfrm>
            <a:off x="3496429" y="2282447"/>
            <a:ext cx="6482068" cy="315172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4875412" y="1411034"/>
            <a:ext cx="3441469" cy="36933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ar-AE" dirty="0" smtClean="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rPr>
              <a:t>صنف الادوات الخطرة والغير خطرة 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68593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54</Words>
  <Application>Microsoft Office PowerPoint</Application>
  <PresentationFormat>Widescreen</PresentationFormat>
  <Paragraphs>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Mohsena Saleh Obaid Alawi</dc:creator>
  <cp:lastModifiedBy>عائشه الشامسي</cp:lastModifiedBy>
  <cp:revision>10</cp:revision>
  <dcterms:created xsi:type="dcterms:W3CDTF">2023-06-12T08:37:42Z</dcterms:created>
  <dcterms:modified xsi:type="dcterms:W3CDTF">2023-09-14T05:51:18Z</dcterms:modified>
</cp:coreProperties>
</file>